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07" r:id="rId9"/>
    <p:sldId id="334" r:id="rId10"/>
    <p:sldId id="317" r:id="rId11"/>
    <p:sldId id="319" r:id="rId12"/>
    <p:sldId id="320" r:id="rId13"/>
    <p:sldId id="322" r:id="rId14"/>
    <p:sldId id="323" r:id="rId15"/>
    <p:sldId id="324" r:id="rId16"/>
    <p:sldId id="294" r:id="rId17"/>
    <p:sldId id="309" r:id="rId18"/>
    <p:sldId id="316" r:id="rId19"/>
    <p:sldId id="315" r:id="rId20"/>
    <p:sldId id="326" r:id="rId21"/>
    <p:sldId id="327" r:id="rId22"/>
    <p:sldId id="330" r:id="rId23"/>
    <p:sldId id="328" r:id="rId24"/>
    <p:sldId id="329" r:id="rId25"/>
    <p:sldId id="331" r:id="rId26"/>
    <p:sldId id="332" r:id="rId27"/>
    <p:sldId id="276" r:id="rId28"/>
    <p:sldId id="284" r:id="rId29"/>
    <p:sldId id="279" r:id="rId30"/>
    <p:sldId id="275" r:id="rId31"/>
    <p:sldId id="280" r:id="rId32"/>
    <p:sldId id="333" r:id="rId33"/>
    <p:sldId id="281" r:id="rId34"/>
    <p:sldId id="266" r:id="rId3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배달의민족 주아" panose="02020603020101020101" pitchFamily="18" charset="-127"/>
      <p:regular r:id="rId40"/>
    </p:embeddedFont>
    <p:embeddedFont>
      <p:font typeface="a가을소풍M" panose="02020600000000000000" pitchFamily="18" charset="-127"/>
      <p:regular r:id="rId41"/>
    </p:embeddedFont>
    <p:embeddedFont>
      <p:font typeface="a가을소풍B" panose="02020600000000000000" pitchFamily="18" charset="-127"/>
      <p:regular r:id="rId42"/>
    </p:embeddedFont>
    <p:embeddedFont>
      <p:font typeface="HY견고딕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>
        <p:scale>
          <a:sx n="150" d="100"/>
          <a:sy n="150" d="100"/>
        </p:scale>
        <p:origin x="7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5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7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github.com/scenebyshin/KPUforMobil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2020.02.20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3190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습도 측정 센서를 통해 습도 측정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43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현재습도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습도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미세먼지 농도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 순서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울음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신생아 체온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육아정보 분류 카테고리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고유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내용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제목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 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알람작동 여부 검사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특정음악 재생목록번호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표시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72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내용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육아정보 표시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36059"/>
              </p:ext>
            </p:extLst>
          </p:nvPr>
        </p:nvGraphicFramePr>
        <p:xfrm>
          <a:off x="899592" y="1017191"/>
          <a:ext cx="7632848" cy="2164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서버 실행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접근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를 통해 들어오는 데이터를 송신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데이터를 송신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75103"/>
              </p:ext>
            </p:extLst>
          </p:nvPr>
        </p:nvGraphicFramePr>
        <p:xfrm>
          <a:off x="899592" y="3291830"/>
          <a:ext cx="7632848" cy="883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MainFunc.class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제어가 필요한 장치 선택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23307"/>
              </p:ext>
            </p:extLst>
          </p:nvPr>
        </p:nvGraphicFramePr>
        <p:xfrm>
          <a:off x="899592" y="985491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Led.class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컬러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59571"/>
              </p:ext>
            </p:extLst>
          </p:nvPr>
        </p:nvGraphicFramePr>
        <p:xfrm>
          <a:off x="899592" y="2162286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Speaker.class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79931"/>
              </p:ext>
            </p:extLst>
          </p:nvPr>
        </p:nvGraphicFramePr>
        <p:xfrm>
          <a:off x="899592" y="3339081"/>
          <a:ext cx="7632848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Motor.class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방향 제어 핫무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속도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애플리케이션과 웹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증대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구현 현황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5616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위한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 smtClean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카메라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 smtClean="0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데이터 전송 </a:t>
                </a:r>
                <a:r>
                  <a:rPr lang="ko-KR" altLang="en-US" sz="1000" b="1" smtClean="0">
                    <a:latin typeface="+mj-ea"/>
                    <a:ea typeface="+mj-ea"/>
                  </a:rPr>
                  <a:t>웹서버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>
                    <a:latin typeface="+mj-ea"/>
                    <a:ea typeface="+mj-ea"/>
                  </a:rPr>
                  <a:t>UV4L</a:t>
                </a:r>
                <a:endParaRPr lang="en-US" altLang="ko-KR" sz="1000" b="1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SW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62" y="999112"/>
            <a:ext cx="337930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13" y="999112"/>
            <a:ext cx="2304256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Application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297" y="985711"/>
            <a:ext cx="237705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Database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993501"/>
            <a:ext cx="2304256" cy="186628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Arduino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72" y="1419622"/>
            <a:ext cx="2198136" cy="323474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MainActivity</a:t>
            </a: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4222139"/>
            <a:ext cx="1778680" cy="22957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BNV</a:t>
            </a:r>
          </a:p>
        </p:txBody>
      </p:sp>
      <p:sp>
        <p:nvSpPr>
          <p:cNvPr id="7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80" y="1796432"/>
            <a:ext cx="2141076" cy="2287485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214785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EnvFragment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177" y="2614534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OperateFragment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12493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VideoFragment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1" y="1260974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CheckDust()</a:t>
            </a:r>
          </a:p>
        </p:txBody>
      </p:sp>
      <p:sp>
        <p:nvSpPr>
          <p:cNvPr id="8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0" y="1565095"/>
            <a:ext cx="1906113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CheckTempHumidity()</a:t>
            </a:r>
          </a:p>
        </p:txBody>
      </p:sp>
      <p:sp>
        <p:nvSpPr>
          <p:cNvPr id="8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71" y="1880017"/>
            <a:ext cx="1922650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CheckBodyTemp</a:t>
            </a:r>
          </a:p>
        </p:txBody>
      </p:sp>
      <p:sp>
        <p:nvSpPr>
          <p:cNvPr id="8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609" y="2197023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CheckSound</a:t>
            </a:r>
          </a:p>
        </p:txBody>
      </p:sp>
      <p:sp>
        <p:nvSpPr>
          <p:cNvPr id="8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635326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InfoFragment</a:t>
            </a:r>
          </a:p>
        </p:txBody>
      </p:sp>
      <p:sp>
        <p:nvSpPr>
          <p:cNvPr id="8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290" y="2913285"/>
            <a:ext cx="482913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Raspberry PI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218" y="3154154"/>
            <a:ext cx="2325539" cy="155916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err="1">
                <a:solidFill>
                  <a:srgbClr val="000000"/>
                </a:solidFill>
              </a:rPr>
              <a:t>NodeJS</a:t>
            </a: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3918"/>
            <a:ext cx="2064278" cy="62939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UV4L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3599451"/>
            <a:ext cx="1572768" cy="4148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SerialPort.open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8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4139607"/>
            <a:ext cx="1572768" cy="44839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App.get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9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851" y="4314351"/>
            <a:ext cx="1552990" cy="34001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Streaming Server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(HTTP/HTTPS)</a:t>
            </a:r>
          </a:p>
        </p:txBody>
      </p:sp>
      <p:sp>
        <p:nvSpPr>
          <p:cNvPr id="9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148345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SpinMotor</a:t>
            </a:r>
          </a:p>
        </p:txBody>
      </p:sp>
      <p:sp>
        <p:nvSpPr>
          <p:cNvPr id="9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384654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LedOn</a:t>
            </a:r>
          </a:p>
        </p:txBody>
      </p:sp>
      <p:sp>
        <p:nvSpPr>
          <p:cNvPr id="10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617628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MusicOn</a:t>
            </a:r>
          </a:p>
        </p:txBody>
      </p:sp>
      <p:sp>
        <p:nvSpPr>
          <p:cNvPr id="10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855176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SoundOn</a:t>
            </a:r>
          </a:p>
        </p:txBody>
      </p:sp>
      <p:sp>
        <p:nvSpPr>
          <p:cNvPr id="102" name="모서리가 둥근 직사각형 3">
            <a:extLst>
              <a:ext uri="{FF2B5EF4-FFF2-40B4-BE49-F238E27FC236}">
                <a16:creationId xmlns:a16="http://schemas.microsoft.com/office/drawing/2014/main" id="{D7E73EE8-DE12-4DBC-A683-D7D6E52A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366" y="1264035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THValue</a:t>
            </a:r>
          </a:p>
        </p:txBody>
      </p:sp>
      <p:sp>
        <p:nvSpPr>
          <p:cNvPr id="103" name="모서리가 둥근 직사각형 3">
            <a:extLst>
              <a:ext uri="{FF2B5EF4-FFF2-40B4-BE49-F238E27FC236}">
                <a16:creationId xmlns:a16="http://schemas.microsoft.com/office/drawing/2014/main" id="{8BFBB6D8-5B03-4A69-A801-56E6F5BB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2" y="1251201"/>
            <a:ext cx="1066644" cy="42954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DustValue</a:t>
            </a:r>
          </a:p>
        </p:txBody>
      </p:sp>
      <p:sp>
        <p:nvSpPr>
          <p:cNvPr id="104" name="모서리가 둥근 직사각형 3">
            <a:extLst>
              <a:ext uri="{FF2B5EF4-FFF2-40B4-BE49-F238E27FC236}">
                <a16:creationId xmlns:a16="http://schemas.microsoft.com/office/drawing/2014/main" id="{4CF431D9-EC06-4066-A012-85648225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1760588"/>
            <a:ext cx="1075897" cy="42672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NontouchT</a:t>
            </a: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Value</a:t>
            </a: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105" name="모서리가 둥근 직사각형 3">
            <a:extLst>
              <a:ext uri="{FF2B5EF4-FFF2-40B4-BE49-F238E27FC236}">
                <a16:creationId xmlns:a16="http://schemas.microsoft.com/office/drawing/2014/main" id="{9F6069F6-B3AE-4470-A31C-2C21A44C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1772013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SoundCheck</a:t>
            </a:r>
          </a:p>
        </p:txBody>
      </p:sp>
      <p:sp>
        <p:nvSpPr>
          <p:cNvPr id="106" name="모서리가 둥근 직사각형 3">
            <a:extLst>
              <a:ext uri="{FF2B5EF4-FFF2-40B4-BE49-F238E27FC236}">
                <a16:creationId xmlns:a16="http://schemas.microsoft.com/office/drawing/2014/main" id="{11B6EFB2-48B3-44FA-A03E-28BDBCEA9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PlayMusic</a:t>
            </a:r>
          </a:p>
        </p:txBody>
      </p:sp>
      <p:sp>
        <p:nvSpPr>
          <p:cNvPr id="110" name="모서리가 둥근 직사각형 3">
            <a:extLst>
              <a:ext uri="{FF2B5EF4-FFF2-40B4-BE49-F238E27FC236}">
                <a16:creationId xmlns:a16="http://schemas.microsoft.com/office/drawing/2014/main" id="{27397405-53E1-4B31-9279-1EDEC70C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BabyInfo</a:t>
            </a:r>
          </a:p>
        </p:txBody>
      </p: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5" y="674274"/>
              <a:ext cx="668318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폴더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47664" y="1160332"/>
            <a:ext cx="6836067" cy="3139609"/>
            <a:chOff x="730679" y="204190"/>
            <a:chExt cx="10514433" cy="60631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90FE5DD-C93E-44D9-9596-6747847BB0AA}"/>
                </a:ext>
              </a:extLst>
            </p:cNvPr>
            <p:cNvSpPr/>
            <p:nvPr/>
          </p:nvSpPr>
          <p:spPr>
            <a:xfrm>
              <a:off x="8906155" y="204190"/>
              <a:ext cx="1016589" cy="3707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908F53E-488D-4BD2-8C1E-DB4996BBC79E}"/>
                </a:ext>
              </a:extLst>
            </p:cNvPr>
            <p:cNvSpPr/>
            <p:nvPr/>
          </p:nvSpPr>
          <p:spPr>
            <a:xfrm>
              <a:off x="8906157" y="1189458"/>
              <a:ext cx="1016589" cy="370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61">
              <a:extLst>
                <a:ext uri="{FF2B5EF4-FFF2-40B4-BE49-F238E27FC236}">
                  <a16:creationId xmlns:a16="http://schemas.microsoft.com/office/drawing/2014/main" id="{B779D793-65BC-46B6-B5AC-790C0AE438E1}"/>
                </a:ext>
              </a:extLst>
            </p:cNvPr>
            <p:cNvSpPr txBox="1"/>
            <p:nvPr/>
          </p:nvSpPr>
          <p:spPr>
            <a:xfrm>
              <a:off x="10034035" y="227376"/>
              <a:ext cx="1031093" cy="44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:  Activity</a:t>
              </a:r>
              <a:endParaRPr lang="ko-KR" altLang="en-US" sz="900" dirty="0"/>
            </a:p>
          </p:txBody>
        </p:sp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7BAB2D44-4D62-495B-9AFD-1CD770F4A427}"/>
                </a:ext>
              </a:extLst>
            </p:cNvPr>
            <p:cNvSpPr txBox="1"/>
            <p:nvPr/>
          </p:nvSpPr>
          <p:spPr>
            <a:xfrm>
              <a:off x="10034034" y="1239679"/>
              <a:ext cx="1211078" cy="44578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:  Fragment</a:t>
              </a:r>
              <a:endParaRPr lang="ko-KR" altLang="en-US" sz="9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CA5FF1-86A9-4C07-A15F-BF45C005B22E}"/>
                </a:ext>
              </a:extLst>
            </p:cNvPr>
            <p:cNvSpPr/>
            <p:nvPr/>
          </p:nvSpPr>
          <p:spPr>
            <a:xfrm>
              <a:off x="4439166" y="3340527"/>
              <a:ext cx="1812325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MainActivity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3590F5B-BE5E-47C7-8862-45FC74C5B3F8}"/>
                </a:ext>
              </a:extLst>
            </p:cNvPr>
            <p:cNvSpPr/>
            <p:nvPr/>
          </p:nvSpPr>
          <p:spPr>
            <a:xfrm>
              <a:off x="2639286" y="4524838"/>
              <a:ext cx="1755100" cy="4613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EnvFragment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EF5BC92-6B4D-4E76-874D-B93063F3EF57}"/>
                </a:ext>
              </a:extLst>
            </p:cNvPr>
            <p:cNvSpPr/>
            <p:nvPr/>
          </p:nvSpPr>
          <p:spPr>
            <a:xfrm>
              <a:off x="4468324" y="4524837"/>
              <a:ext cx="1755101" cy="4613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OperateFragment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84B859-D6F8-4A00-97D1-AB36C71BF333}"/>
                </a:ext>
              </a:extLst>
            </p:cNvPr>
            <p:cNvSpPr/>
            <p:nvPr/>
          </p:nvSpPr>
          <p:spPr>
            <a:xfrm>
              <a:off x="8906157" y="692686"/>
              <a:ext cx="1016589" cy="37070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151">
              <a:extLst>
                <a:ext uri="{FF2B5EF4-FFF2-40B4-BE49-F238E27FC236}">
                  <a16:creationId xmlns:a16="http://schemas.microsoft.com/office/drawing/2014/main" id="{13EA36B1-2C2A-4521-A845-C31671FE94D0}"/>
                </a:ext>
              </a:extLst>
            </p:cNvPr>
            <p:cNvSpPr txBox="1"/>
            <p:nvPr/>
          </p:nvSpPr>
          <p:spPr>
            <a:xfrm>
              <a:off x="10034034" y="724295"/>
              <a:ext cx="966989" cy="44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:  Dialog</a:t>
              </a:r>
              <a:endParaRPr lang="ko-KR" altLang="en-US" sz="9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86CFD8-95BA-4982-9B3E-751BA7348075}"/>
                </a:ext>
              </a:extLst>
            </p:cNvPr>
            <p:cNvSpPr/>
            <p:nvPr/>
          </p:nvSpPr>
          <p:spPr>
            <a:xfrm>
              <a:off x="6297363" y="4524837"/>
              <a:ext cx="1755101" cy="4613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VideoFragment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EB2CE1C-BA51-4568-8C0F-71AAD43D0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3340" y="4172975"/>
              <a:ext cx="5465429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052BAF8-D649-4C81-8BE9-3B91E741B275}"/>
                </a:ext>
              </a:extLst>
            </p:cNvPr>
            <p:cNvCxnSpPr>
              <a:cxnSpLocks/>
            </p:cNvCxnSpPr>
            <p:nvPr/>
          </p:nvCxnSpPr>
          <p:spPr>
            <a:xfrm>
              <a:off x="7190499" y="4163341"/>
              <a:ext cx="0" cy="3614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573CE71-04D6-473F-B338-801F566527EA}"/>
                </a:ext>
              </a:extLst>
            </p:cNvPr>
            <p:cNvCxnSpPr/>
            <p:nvPr/>
          </p:nvCxnSpPr>
          <p:spPr>
            <a:xfrm flipH="1" flipV="1">
              <a:off x="3548580" y="4174223"/>
              <a:ext cx="1" cy="3548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3C4AA06-FADA-4E73-A0A8-BA31FFFEB93B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>
              <a:off x="5345329" y="3801846"/>
              <a:ext cx="546" cy="722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74015F-473F-4EF5-841F-63462693F2D9}"/>
                </a:ext>
              </a:extLst>
            </p:cNvPr>
            <p:cNvSpPr/>
            <p:nvPr/>
          </p:nvSpPr>
          <p:spPr>
            <a:xfrm>
              <a:off x="1070365" y="1093354"/>
              <a:ext cx="1893379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FirstAuthActivity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83AF6F3-2D87-463A-ACE9-302F67CDBE19}"/>
                </a:ext>
              </a:extLst>
            </p:cNvPr>
            <p:cNvSpPr/>
            <p:nvPr/>
          </p:nvSpPr>
          <p:spPr>
            <a:xfrm>
              <a:off x="4396127" y="2509831"/>
              <a:ext cx="1893379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LoginActivity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DD8D914-6DA0-435B-ABC4-83A1AD57A092}"/>
                </a:ext>
              </a:extLst>
            </p:cNvPr>
            <p:cNvSpPr/>
            <p:nvPr/>
          </p:nvSpPr>
          <p:spPr>
            <a:xfrm>
              <a:off x="730679" y="2499271"/>
              <a:ext cx="2572749" cy="4613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SaveSharedPreference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4546C1B-E5FB-4B8D-92D0-B09803A78847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 flipH="1">
              <a:off x="2017054" y="1554673"/>
              <a:ext cx="1" cy="9445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72">
              <a:extLst>
                <a:ext uri="{FF2B5EF4-FFF2-40B4-BE49-F238E27FC236}">
                  <a16:creationId xmlns:a16="http://schemas.microsoft.com/office/drawing/2014/main" id="{F82D8D98-BAC2-4D03-9872-5520E8625082}"/>
                </a:ext>
              </a:extLst>
            </p:cNvPr>
            <p:cNvCxnSpPr>
              <a:cxnSpLocks/>
              <a:stCxn id="50" idx="3"/>
              <a:endCxn id="38" idx="1"/>
            </p:cNvCxnSpPr>
            <p:nvPr/>
          </p:nvCxnSpPr>
          <p:spPr>
            <a:xfrm>
              <a:off x="3303428" y="2729931"/>
              <a:ext cx="1135738" cy="841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E46F4-2B4E-458F-982A-5ACDE5E9C189}"/>
                </a:ext>
              </a:extLst>
            </p:cNvPr>
            <p:cNvCxnSpPr>
              <a:cxnSpLocks/>
            </p:cNvCxnSpPr>
            <p:nvPr/>
          </p:nvCxnSpPr>
          <p:spPr>
            <a:xfrm>
              <a:off x="3871297" y="2732871"/>
              <a:ext cx="5156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65247EF-1FD1-48BD-8262-13A706453124}"/>
                </a:ext>
              </a:extLst>
            </p:cNvPr>
            <p:cNvCxnSpPr>
              <a:cxnSpLocks/>
            </p:cNvCxnSpPr>
            <p:nvPr/>
          </p:nvCxnSpPr>
          <p:spPr>
            <a:xfrm>
              <a:off x="5338128" y="4986156"/>
              <a:ext cx="0" cy="81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2D79F11-CFEC-49BD-9B8E-06AE6F0315E2}"/>
                </a:ext>
              </a:extLst>
            </p:cNvPr>
            <p:cNvSpPr/>
            <p:nvPr/>
          </p:nvSpPr>
          <p:spPr>
            <a:xfrm>
              <a:off x="810248" y="4524837"/>
              <a:ext cx="1755100" cy="44548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Alarm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174020C-174A-4F2B-B9FD-E701C6BA52BA}"/>
                </a:ext>
              </a:extLst>
            </p:cNvPr>
            <p:cNvSpPr/>
            <p:nvPr/>
          </p:nvSpPr>
          <p:spPr>
            <a:xfrm>
              <a:off x="1070364" y="227376"/>
              <a:ext cx="1893379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RegisterActivity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B03959F-9CCA-4A98-8D64-ADE34B1105A0}"/>
                </a:ext>
              </a:extLst>
            </p:cNvPr>
            <p:cNvCxnSpPr>
              <a:cxnSpLocks/>
              <a:stCxn id="56" idx="2"/>
              <a:endCxn id="48" idx="0"/>
            </p:cNvCxnSpPr>
            <p:nvPr/>
          </p:nvCxnSpPr>
          <p:spPr>
            <a:xfrm>
              <a:off x="2017054" y="688695"/>
              <a:ext cx="1" cy="4046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175E5B7-6962-474C-8895-5DD463F4C8C9}"/>
                </a:ext>
              </a:extLst>
            </p:cNvPr>
            <p:cNvSpPr/>
            <p:nvPr/>
          </p:nvSpPr>
          <p:spPr>
            <a:xfrm>
              <a:off x="6785467" y="3340527"/>
              <a:ext cx="1812325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SettingActivity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53C8C440-DAD2-4507-B44F-34C02A2C8405}"/>
                </a:ext>
              </a:extLst>
            </p:cNvPr>
            <p:cNvCxnSpPr>
              <a:cxnSpLocks/>
            </p:cNvCxnSpPr>
            <p:nvPr/>
          </p:nvCxnSpPr>
          <p:spPr>
            <a:xfrm>
              <a:off x="6251491" y="3560577"/>
              <a:ext cx="53397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7BAA99-ED02-4195-81B3-7B8D33E3EFAA}"/>
                </a:ext>
              </a:extLst>
            </p:cNvPr>
            <p:cNvSpPr/>
            <p:nvPr/>
          </p:nvSpPr>
          <p:spPr>
            <a:xfrm>
              <a:off x="8906155" y="1726676"/>
              <a:ext cx="1016589" cy="370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73">
              <a:extLst>
                <a:ext uri="{FF2B5EF4-FFF2-40B4-BE49-F238E27FC236}">
                  <a16:creationId xmlns:a16="http://schemas.microsoft.com/office/drawing/2014/main" id="{65769B12-5A96-4EFE-A404-288F9FC0C495}"/>
                </a:ext>
              </a:extLst>
            </p:cNvPr>
            <p:cNvSpPr txBox="1"/>
            <p:nvPr/>
          </p:nvSpPr>
          <p:spPr>
            <a:xfrm>
              <a:off x="10034034" y="1755064"/>
              <a:ext cx="848643" cy="44578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/>
                <a:t>:  Class</a:t>
              </a:r>
              <a:endParaRPr lang="ko-KR" altLang="en-US" sz="900" dirty="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819A6E2-5C70-4847-A80A-1EC5878C8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580" y="5364342"/>
              <a:ext cx="3664779" cy="17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DF4C4F2-9DE8-4616-9EE0-897E8D33DCE8}"/>
                </a:ext>
              </a:extLst>
            </p:cNvPr>
            <p:cNvCxnSpPr>
              <a:cxnSpLocks/>
            </p:cNvCxnSpPr>
            <p:nvPr/>
          </p:nvCxnSpPr>
          <p:spPr>
            <a:xfrm>
              <a:off x="3560617" y="5364342"/>
              <a:ext cx="0" cy="4345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0096F9F-9755-4DDB-8C8F-B7CD013233D0}"/>
                </a:ext>
              </a:extLst>
            </p:cNvPr>
            <p:cNvCxnSpPr>
              <a:cxnSpLocks/>
            </p:cNvCxnSpPr>
            <p:nvPr/>
          </p:nvCxnSpPr>
          <p:spPr>
            <a:xfrm>
              <a:off x="7209694" y="5364342"/>
              <a:ext cx="0" cy="4345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AAAB098-26EA-4612-8302-888D56F2A3E5}"/>
                </a:ext>
              </a:extLst>
            </p:cNvPr>
            <p:cNvSpPr/>
            <p:nvPr/>
          </p:nvSpPr>
          <p:spPr>
            <a:xfrm>
              <a:off x="2626841" y="5806065"/>
              <a:ext cx="1812325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LightActivity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42A1114-4CB8-43F1-A5CE-25491F2A32B4}"/>
                </a:ext>
              </a:extLst>
            </p:cNvPr>
            <p:cNvSpPr/>
            <p:nvPr/>
          </p:nvSpPr>
          <p:spPr>
            <a:xfrm>
              <a:off x="4485038" y="5806065"/>
              <a:ext cx="1812325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MusicActivity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AFFF193-74C6-4C63-B7E6-99F50EB0F0E3}"/>
                </a:ext>
              </a:extLst>
            </p:cNvPr>
            <p:cNvSpPr/>
            <p:nvPr/>
          </p:nvSpPr>
          <p:spPr>
            <a:xfrm>
              <a:off x="6343235" y="5798916"/>
              <a:ext cx="1812325" cy="46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chemeClr val="tx1"/>
                  </a:solidFill>
                </a:rPr>
                <a:t>MotorActivity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1A1964-E16A-4497-8A9C-5C555D8C5251}"/>
              </a:ext>
            </a:extLst>
          </p:cNvPr>
          <p:cNvSpPr/>
          <p:nvPr/>
        </p:nvSpPr>
        <p:spPr>
          <a:xfrm>
            <a:off x="6352700" y="3389426"/>
            <a:ext cx="1141097" cy="2388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InfoFragment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BB5617D-29B7-4D97-A0BE-98589EAB6C22}"/>
              </a:ext>
            </a:extLst>
          </p:cNvPr>
          <p:cNvCxnSpPr>
            <a:cxnSpLocks/>
          </p:cNvCxnSpPr>
          <p:nvPr/>
        </p:nvCxnSpPr>
        <p:spPr>
          <a:xfrm>
            <a:off x="6928168" y="3209924"/>
            <a:ext cx="0" cy="170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2024</Words>
  <Application>Microsoft Office PowerPoint</Application>
  <PresentationFormat>화면 슬라이드 쇼(16:9)</PresentationFormat>
  <Paragraphs>837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배달의민족 주아</vt:lpstr>
      <vt:lpstr>a가을소풍M</vt:lpstr>
      <vt:lpstr>Arial</vt:lpstr>
      <vt:lpstr>a가을소풍B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274</cp:revision>
  <dcterms:created xsi:type="dcterms:W3CDTF">2019-11-16T04:16:02Z</dcterms:created>
  <dcterms:modified xsi:type="dcterms:W3CDTF">2020-02-19T08:16:27Z</dcterms:modified>
</cp:coreProperties>
</file>